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760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115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76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51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169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3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7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21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31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2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412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FD3F-97A0-449D-A29A-AF4A68DFCC01}" type="datetimeFigureOut">
              <a:rPr lang="da-DK" smtClean="0"/>
              <a:t>03-11-2023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F070-DB39-4805-9E5F-A59FC5DBB7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3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1" y="36419"/>
            <a:ext cx="11150354" cy="6534648"/>
          </a:xfrm>
          <a:prstGeom prst="rect">
            <a:avLst/>
          </a:prstGeom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750B-DE5D-4C76-85E7-737A906CC087}" type="slidenum">
              <a:rPr lang="da-DK" smtClean="0"/>
              <a:t>1</a:t>
            </a:fld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460899" y="2445484"/>
            <a:ext cx="6480699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Fleksibel jobrettet indsats </a:t>
            </a:r>
            <a:r>
              <a:rPr lang="da-DK" sz="1600" dirty="0" smtClean="0"/>
              <a:t>i forhold til den enkelte borgers behov, arbejdsmarkedets behov og i forhold til aktuelle samfundskonjunkturer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Partnerskaber med virksomheder </a:t>
            </a:r>
            <a:r>
              <a:rPr lang="da-DK" sz="1600" dirty="0" smtClean="0"/>
              <a:t>– fokus på job, opkvalificering og på </a:t>
            </a:r>
            <a:r>
              <a:rPr lang="da-DK" sz="1600" i="1" dirty="0" smtClean="0"/>
              <a:t>småjob vejen </a:t>
            </a:r>
            <a:r>
              <a:rPr lang="da-DK" sz="1600" dirty="0" smtClean="0"/>
              <a:t>til selvforsørgelse og selvforvaltning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Arbejde er vejen </a:t>
            </a:r>
            <a:r>
              <a:rPr lang="da-DK" sz="1600" dirty="0" smtClean="0"/>
              <a:t>til uddannelse for flere unge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Tværfagligt samarbejde </a:t>
            </a:r>
            <a:r>
              <a:rPr lang="da-DK" sz="1600" dirty="0" smtClean="0"/>
              <a:t>internt </a:t>
            </a:r>
            <a:r>
              <a:rPr lang="da-DK" sz="1600" dirty="0"/>
              <a:t>i Beskæftigelse og på tværs af kommunens organisering -  </a:t>
            </a:r>
            <a:r>
              <a:rPr lang="da-DK" sz="1600" dirty="0" smtClean="0"/>
              <a:t>med afsæt i </a:t>
            </a:r>
            <a:r>
              <a:rPr lang="da-DK" sz="1600" i="1" dirty="0"/>
              <a:t>det hele </a:t>
            </a:r>
            <a:r>
              <a:rPr lang="da-DK" sz="1600" i="1" dirty="0" smtClean="0"/>
              <a:t>menneske og</a:t>
            </a:r>
            <a:r>
              <a:rPr lang="da-DK" sz="1600" dirty="0" smtClean="0"/>
              <a:t> </a:t>
            </a:r>
            <a:r>
              <a:rPr lang="da-DK" sz="1600" i="1" dirty="0"/>
              <a:t>den gode </a:t>
            </a:r>
            <a:r>
              <a:rPr lang="da-DK" sz="1600" i="1" dirty="0" smtClean="0"/>
              <a:t>dialog </a:t>
            </a:r>
            <a:r>
              <a:rPr lang="da-DK" sz="1600" dirty="0" smtClean="0"/>
              <a:t>– </a:t>
            </a:r>
            <a:r>
              <a:rPr lang="da-DK" sz="1600" dirty="0"/>
              <a:t>med selvforvaltning og selvforsørgelse som </a:t>
            </a:r>
            <a:r>
              <a:rPr lang="da-DK" sz="1600" dirty="0" smtClean="0"/>
              <a:t>mål</a:t>
            </a:r>
            <a:endParaRPr lang="da-DK" sz="1600" dirty="0"/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Kommunikation, den gode dialog og højt serviceniveau </a:t>
            </a:r>
            <a:r>
              <a:rPr lang="da-DK" sz="1600" dirty="0" smtClean="0"/>
              <a:t>– det enkelte menneske  i centrum for den gode dialog, dialogen danner rammen for en hurtig vej til selvforvaltning og selvforsørgelse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 smtClean="0"/>
              <a:t>Arbejdsfastholdelse. </a:t>
            </a:r>
            <a:r>
              <a:rPr lang="da-DK" sz="1600" dirty="0" smtClean="0"/>
              <a:t>Analyse af sygdomsbilledet som grundlag for fokusering af indsatsen, herunder den gode dialog med borger om tilbagevenden til job, delvis raskmelding, </a:t>
            </a:r>
            <a:r>
              <a:rPr lang="da-DK" sz="1600" i="1" dirty="0" smtClean="0"/>
              <a:t>småjob vejen</a:t>
            </a:r>
            <a:r>
              <a:rPr lang="da-DK" sz="1600" dirty="0" smtClean="0"/>
              <a:t>, opkvalificering, fornyet branchefokus og anden jobrettet </a:t>
            </a:r>
            <a:r>
              <a:rPr lang="da-DK" sz="1600" dirty="0"/>
              <a:t>indsats.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7190913" y="2450237"/>
            <a:ext cx="332468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1600" i="1" dirty="0"/>
              <a:t>Formidling</a:t>
            </a:r>
            <a:r>
              <a:rPr lang="da-DK" sz="1600" dirty="0"/>
              <a:t> </a:t>
            </a:r>
            <a:r>
              <a:rPr lang="da-DK" sz="1600" i="1" dirty="0"/>
              <a:t>af arbejdskraft, opkvalificering</a:t>
            </a:r>
            <a:r>
              <a:rPr lang="da-DK" sz="1600" dirty="0"/>
              <a:t> og </a:t>
            </a:r>
            <a:r>
              <a:rPr lang="da-DK" sz="1600" i="1" dirty="0"/>
              <a:t>uddannelse </a:t>
            </a:r>
            <a:r>
              <a:rPr lang="da-DK" sz="1600" dirty="0"/>
              <a:t>– </a:t>
            </a:r>
            <a:r>
              <a:rPr lang="da-DK" sz="1600" i="1" dirty="0"/>
              <a:t>job til alle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i="1" dirty="0"/>
              <a:t>Tværfagligt samarbejde </a:t>
            </a:r>
            <a:r>
              <a:rPr lang="da-DK" sz="1600" dirty="0"/>
              <a:t>internt i Beskæftigelse og på tværs af kommunens organisering -  med afsæt i </a:t>
            </a:r>
            <a:r>
              <a:rPr lang="da-DK" sz="1600" i="1" dirty="0"/>
              <a:t>det hele </a:t>
            </a:r>
            <a:r>
              <a:rPr lang="da-DK" sz="1600" i="1" dirty="0" smtClean="0"/>
              <a:t>menneske og </a:t>
            </a:r>
            <a:r>
              <a:rPr lang="da-DK" sz="1600" dirty="0" smtClean="0"/>
              <a:t> </a:t>
            </a:r>
            <a:r>
              <a:rPr lang="da-DK" sz="1600" i="1" dirty="0"/>
              <a:t>den gode dialog </a:t>
            </a:r>
            <a:r>
              <a:rPr lang="da-DK" sz="1600" dirty="0" smtClean="0"/>
              <a:t>– </a:t>
            </a:r>
            <a:r>
              <a:rPr lang="da-DK" sz="1600" dirty="0"/>
              <a:t>med selvforvaltning og selvforsørgelse som </a:t>
            </a:r>
            <a:r>
              <a:rPr lang="da-DK" sz="1600" dirty="0" smtClean="0"/>
              <a:t>mål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36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Hedensted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Pedersen</dc:creator>
  <cp:lastModifiedBy>Helene Fruelund</cp:lastModifiedBy>
  <cp:revision>2</cp:revision>
  <dcterms:created xsi:type="dcterms:W3CDTF">2022-07-01T10:25:06Z</dcterms:created>
  <dcterms:modified xsi:type="dcterms:W3CDTF">2023-11-03T09:28:02Z</dcterms:modified>
</cp:coreProperties>
</file>